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6"/>
    <p:restoredTop sz="94666"/>
  </p:normalViewPr>
  <p:slideViewPr>
    <p:cSldViewPr snapToGrid="0" snapToObjects="1">
      <p:cViewPr>
        <p:scale>
          <a:sx n="110" d="100"/>
          <a:sy n="110" d="100"/>
        </p:scale>
        <p:origin x="72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6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6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7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3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F276C-17A3-1345-B72F-4D8CE46D50E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15341-9541-AD41-A3E1-1A683811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3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ECE 313 MP3</a:t>
            </a:r>
            <a:br>
              <a:rPr lang="en-US" dirty="0" smtClean="0"/>
            </a:br>
            <a:r>
              <a:rPr lang="en-US" dirty="0" smtClean="0"/>
              <a:t>Mid-Project Evaluation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Group 20: </a:t>
            </a:r>
            <a:r>
              <a:rPr lang="en-US" dirty="0" err="1" smtClean="0"/>
              <a:t>Yuchen</a:t>
            </a:r>
            <a:r>
              <a:rPr lang="en-US" dirty="0" smtClean="0"/>
              <a:t> Li, </a:t>
            </a:r>
            <a:r>
              <a:rPr lang="en-US" dirty="0" smtClean="0"/>
              <a:t>Harsh Modhera, Herman Pineda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2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1" r="16252" b="35604"/>
          <a:stretch/>
        </p:blipFill>
        <p:spPr>
          <a:xfrm>
            <a:off x="838200" y="1454382"/>
            <a:ext cx="6487274" cy="21986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1" t="21082" r="16479" b="27763"/>
          <a:stretch/>
        </p:blipFill>
        <p:spPr>
          <a:xfrm>
            <a:off x="5271498" y="3134404"/>
            <a:ext cx="6082302" cy="3215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4776" y="3653053"/>
            <a:ext cx="235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Patient 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2456" y="2765072"/>
            <a:ext cx="237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Code: Patient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59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5" t="21302" r="16107" b="28169"/>
          <a:stretch/>
        </p:blipFill>
        <p:spPr>
          <a:xfrm>
            <a:off x="838200" y="3395842"/>
            <a:ext cx="4243227" cy="21986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1" t="23919" r="16071" b="27704"/>
          <a:stretch/>
        </p:blipFill>
        <p:spPr>
          <a:xfrm>
            <a:off x="5230403" y="1505575"/>
            <a:ext cx="6123397" cy="3041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8" t="21410" r="44263" b="28254"/>
          <a:stretch/>
        </p:blipFill>
        <p:spPr>
          <a:xfrm>
            <a:off x="8055796" y="3395842"/>
            <a:ext cx="3298004" cy="3164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9740" y="3026150"/>
            <a:ext cx="264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Updated </a:t>
            </a:r>
            <a:r>
              <a:rPr lang="en-US" smtClean="0"/>
              <a:t>Patient Structure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4400055" y="2146963"/>
            <a:ext cx="99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 Array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7432549" y="51247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HT{1,1}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2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5" t="21423" r="16136" b="28539"/>
          <a:stretch/>
        </p:blipFill>
        <p:spPr>
          <a:xfrm>
            <a:off x="838200" y="1690688"/>
            <a:ext cx="6698750" cy="3431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9" t="21119" r="16277" b="44352"/>
          <a:stretch/>
        </p:blipFill>
        <p:spPr>
          <a:xfrm>
            <a:off x="4695093" y="3406472"/>
            <a:ext cx="6658707" cy="23680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4095" y="50790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ET{1,1}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64698" y="3037140"/>
            <a:ext cx="96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3" t="21538" r="16239" b="13504"/>
          <a:stretch/>
        </p:blipFill>
        <p:spPr>
          <a:xfrm>
            <a:off x="838200" y="1690688"/>
            <a:ext cx="6682154" cy="4454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6815" y="1690688"/>
            <a:ext cx="3266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metrics used:</a:t>
            </a:r>
          </a:p>
          <a:p>
            <a:r>
              <a:rPr lang="en-US" dirty="0" smtClean="0"/>
              <a:t>- Lowest ML/MAP error</a:t>
            </a:r>
          </a:p>
          <a:p>
            <a:r>
              <a:rPr lang="en-US" dirty="0" smtClean="0"/>
              <a:t>- Correlation with Golden Alarms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6815" y="3023084"/>
            <a:ext cx="22541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Results:</a:t>
            </a:r>
          </a:p>
          <a:p>
            <a:r>
              <a:rPr lang="en-US" dirty="0" smtClean="0"/>
              <a:t>	F1	F2</a:t>
            </a:r>
            <a:endParaRPr lang="en-US" dirty="0"/>
          </a:p>
          <a:p>
            <a:r>
              <a:rPr lang="en-US" dirty="0" smtClean="0"/>
              <a:t>	1	3</a:t>
            </a:r>
          </a:p>
          <a:p>
            <a:r>
              <a:rPr lang="en-US" dirty="0" smtClean="0"/>
              <a:t>	1	3</a:t>
            </a:r>
          </a:p>
          <a:p>
            <a:r>
              <a:rPr lang="en-US" dirty="0" smtClean="0"/>
              <a:t>	2 	4</a:t>
            </a:r>
          </a:p>
          <a:p>
            <a:r>
              <a:rPr lang="en-US" dirty="0" smtClean="0"/>
              <a:t>	3 	1</a:t>
            </a:r>
          </a:p>
          <a:p>
            <a:r>
              <a:rPr lang="en-US" dirty="0" smtClean="0"/>
              <a:t>	1 	2</a:t>
            </a:r>
          </a:p>
          <a:p>
            <a:r>
              <a:rPr lang="en-US" dirty="0" smtClean="0"/>
              <a:t>	1 	3</a:t>
            </a:r>
          </a:p>
          <a:p>
            <a:r>
              <a:rPr lang="en-US" dirty="0" smtClean="0"/>
              <a:t>	5 	3</a:t>
            </a:r>
          </a:p>
          <a:p>
            <a:r>
              <a:rPr lang="en-US" dirty="0" smtClean="0"/>
              <a:t>	1 	3</a:t>
            </a:r>
          </a:p>
          <a:p>
            <a:r>
              <a:rPr lang="en-US" dirty="0" smtClean="0"/>
              <a:t>	1 	3</a:t>
            </a:r>
          </a:p>
        </p:txBody>
      </p:sp>
    </p:spTree>
    <p:extLst>
      <p:ext uri="{BB962C8B-B14F-4D97-AF65-F5344CB8AC3E}">
        <p14:creationId xmlns:p14="http://schemas.microsoft.com/office/powerpoint/2010/main" val="45492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322"/>
          </a:xfrm>
        </p:spPr>
        <p:txBody>
          <a:bodyPr/>
          <a:lstStyle/>
          <a:p>
            <a:pPr algn="ctr"/>
            <a:r>
              <a:rPr lang="en-US" dirty="0" smtClean="0"/>
              <a:t>Group Evaluation/Work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8656"/>
            <a:ext cx="10515600" cy="50857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First Meeting: May 16, 2017 (7pm-1:30am)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All of us met up in </a:t>
            </a:r>
            <a:r>
              <a:rPr lang="en-US" dirty="0"/>
              <a:t>G</a:t>
            </a:r>
            <a:r>
              <a:rPr lang="en-US" dirty="0" smtClean="0"/>
              <a:t>rainger basement</a:t>
            </a:r>
          </a:p>
          <a:p>
            <a:pPr marL="0" indent="0">
              <a:buNone/>
            </a:pPr>
            <a:r>
              <a:rPr lang="en-US" dirty="0" smtClean="0"/>
              <a:t>	- Completed tasks 0-1.D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Second Meeting: May 20, 2017 (7pm-12am)</a:t>
            </a:r>
          </a:p>
          <a:p>
            <a:pPr marL="0" indent="0">
              <a:buNone/>
            </a:pPr>
            <a:r>
              <a:rPr lang="en-US" dirty="0" smtClean="0"/>
              <a:t>	- All of us met up in Grainger basement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Went through code and fixed bugs; Completed task 1.E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Third Meeting: May 22, 2017 (2pm-5pm)</a:t>
            </a:r>
          </a:p>
          <a:p>
            <a:pPr marL="0" indent="0">
              <a:buNone/>
            </a:pPr>
            <a:r>
              <a:rPr lang="en-US" dirty="0" smtClean="0"/>
              <a:t>	- </a:t>
            </a:r>
            <a:r>
              <a:rPr lang="en-US" dirty="0" err="1" smtClean="0"/>
              <a:t>Yuchen</a:t>
            </a:r>
            <a:r>
              <a:rPr lang="en-US" dirty="0" smtClean="0"/>
              <a:t> and Herman met up in Grainger basement</a:t>
            </a:r>
          </a:p>
          <a:p>
            <a:pPr marL="0" indent="0">
              <a:buNone/>
            </a:pPr>
            <a:r>
              <a:rPr lang="en-US" dirty="0" smtClean="0"/>
              <a:t>	- Attempted task 2.1 (there was an error); Completed task 2.2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Harsh was sick so he did the report and PPT and code cleaning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3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68</Words>
  <Application>Microsoft Macintosh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ECE 313 MP3 Mid-Project Evaluation</vt:lpstr>
      <vt:lpstr>Task 0</vt:lpstr>
      <vt:lpstr>Task 1</vt:lpstr>
      <vt:lpstr>Task 1</vt:lpstr>
      <vt:lpstr>Task 2</vt:lpstr>
      <vt:lpstr>Group Evaluation/Work Distribution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313 MP3 Mid-Project Evaluation</dc:title>
  <dc:creator>Harsh Modhera</dc:creator>
  <cp:lastModifiedBy>Harsh Modhera</cp:lastModifiedBy>
  <cp:revision>6</cp:revision>
  <dcterms:created xsi:type="dcterms:W3CDTF">2017-04-24T04:48:16Z</dcterms:created>
  <dcterms:modified xsi:type="dcterms:W3CDTF">2017-04-24T06:20:34Z</dcterms:modified>
</cp:coreProperties>
</file>